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5" autoAdjust="0"/>
    <p:restoredTop sz="94660"/>
  </p:normalViewPr>
  <p:slideViewPr>
    <p:cSldViewPr snapToGrid="0">
      <p:cViewPr varScale="1">
        <p:scale>
          <a:sx n="85" d="100"/>
          <a:sy n="85" d="100"/>
        </p:scale>
        <p:origin x="48" y="2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E5394-136A-42E4-B049-DC03510E8D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03A542-2561-43C7-B565-CC975C7E2C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14779-6DC9-4A1F-90E8-CB2501E1C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E7B402-48A3-4903-81CD-5DE266A27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CE122F-B3FF-4F39-A220-4A6346244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43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9DC0F-6335-44C5-ADB7-95A617CA7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2DC1B3-3A1C-40E4-8B61-5BBDCE932E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31BEB-3F2B-4737-945E-624A3F000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6EDE6A-C0F4-4A29-A625-6583C9F6D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73DFD2-5B0B-4C8C-A378-9DCD43B99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164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849445-4817-4679-8FDF-E9DC604D41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A9BA67-F408-45CD-8FBC-AD6D61CC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507041-9EA6-460F-A1CB-E973B100D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96558-67CF-4E2E-A8EE-CD31A93CD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E097CB-ED47-40F7-92AC-6439720B4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816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A0C4B-1AE3-410F-8028-A8EC44958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08591-4DB6-429F-9756-7B91F3E954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1C6A3-1ED4-4E65-B286-00EAAD129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4C8CB0-0B11-471C-B730-712941AFB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325B7-BCF4-403E-97DB-56436F767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650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71706-D2D8-4985-B3B5-87F403E25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EC7AF-DF77-48A9-8007-27C9FAF5A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BDA89F-763A-4F38-B518-1BA2783F1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4AC65-180E-47BC-A0D2-1B933482A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3594BB-05DD-4B38-9CA2-73B1D0715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451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8BBAA-1B1C-41AD-9C6D-DCF201D61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42B97-83EE-498A-AFAF-C9F313202D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B48AA8-24BC-4F67-89C0-322C19C683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FFDFDF-D0A2-46FF-8D39-A15CE791E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DE483E-0F51-4CBD-91D0-113A4B70F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774FB6-194F-474E-B001-7D3BB8E05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290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9BE36-73F1-402A-B261-63ECC558D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85AF57-163B-4CB3-B318-3F4475C9AB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E5044A-4243-4695-808E-84F4F3046E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CB3A75-D9CD-44F4-B2DE-00536E3ACA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D20435-5960-4CCA-813A-1C720119BD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222CDF-AA27-454F-B4A2-6A58319D4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2C13F4-0A1E-47B1-ABE1-FEE0791C6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37F141-01C1-4D2F-A850-BFB8DF866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93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D083-5E5F-48F9-9DDF-1BC402D9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E464D2-B07B-4910-98D8-681BC5809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F6251F-DEA0-4B08-A654-D8C40D5FD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1AF128-6B65-47C1-8AEC-22E555DF4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995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07D69C-EDE2-4CB4-98AD-E36BBD22C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CAB9E3-5646-4817-9FE0-38263BDD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823FDC-B599-4331-9722-3C536999F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029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67511-9CCD-4578-9F01-0D904549D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173B3-52F9-424B-B337-4EEE98B1EC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CDA57B-7ED3-496C-B995-7A13F53235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9E5279-E804-4B93-8E4E-7C3AE4038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95BC0-B2DE-47D9-A568-B8B02EB4F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32047C-ACE4-4E8B-B23E-860E2FD25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94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E410E-F190-4B6E-9A95-146809BAD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C9B432-CCE4-4C6D-95FA-6D50B9A2ED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CFC038-8D09-400B-BBB5-094D20012D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5AC3EE-1D86-4B12-9B0B-AC9D8FDE4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4E598B-36AE-416E-B5CE-86A28878F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DF284E-08B0-45C4-9C38-BD7308BE6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570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32558B-1D5B-4C28-920B-A3A5A9761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747E1C-7F4D-4A65-90AA-5B612BE286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4150-CC20-4EEF-B35F-7060A01637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F6C7D-3CC7-4B22-AAD6-B796AA3351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B1714-F237-46DB-8F8F-78428D6DA7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936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7172B-34AF-495E-970D-98F7AB6E55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B6E6F3-E7C1-4986-9D3B-3A4A5F588C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15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275799-FADC-42DE-9BC6-95029E7CEA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9" t="25930" r="6733" b="22127"/>
          <a:stretch/>
        </p:blipFill>
        <p:spPr>
          <a:xfrm>
            <a:off x="493664" y="1778312"/>
            <a:ext cx="10877433" cy="3562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263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2F5C2B-7844-48C6-AE4D-254FB5136E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45" t="11718" r="5474" b="26623"/>
          <a:stretch/>
        </p:blipFill>
        <p:spPr>
          <a:xfrm>
            <a:off x="129712" y="779764"/>
            <a:ext cx="11073091" cy="463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207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D617AC-8F8B-417D-BF5B-BC81D58C9D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3" t="1865" r="4289" b="16171"/>
          <a:stretch/>
        </p:blipFill>
        <p:spPr>
          <a:xfrm>
            <a:off x="1593188" y="1088304"/>
            <a:ext cx="8801801" cy="4577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5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062D5A-2894-42CD-9A01-0C5AACEE81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0" t="10409" r="13081" b="14699"/>
          <a:stretch/>
        </p:blipFill>
        <p:spPr>
          <a:xfrm>
            <a:off x="1883437" y="1217330"/>
            <a:ext cx="8046765" cy="426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73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7D6BB9-10AE-41A4-A877-9DC193F480F2}"/>
              </a:ext>
            </a:extLst>
          </p:cNvPr>
          <p:cNvSpPr txBox="1"/>
          <p:nvPr/>
        </p:nvSpPr>
        <p:spPr>
          <a:xfrm>
            <a:off x="5131109" y="4863711"/>
            <a:ext cx="17109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SIT UPS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0C1828-CC23-4A40-A99C-1312D68EE54F}"/>
              </a:ext>
            </a:extLst>
          </p:cNvPr>
          <p:cNvSpPr txBox="1"/>
          <p:nvPr/>
        </p:nvSpPr>
        <p:spPr>
          <a:xfrm>
            <a:off x="8304962" y="4863711"/>
            <a:ext cx="17109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PLANKS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E49CBA-F874-4DF4-8C15-AD8CF8D67F38}"/>
              </a:ext>
            </a:extLst>
          </p:cNvPr>
          <p:cNvSpPr txBox="1"/>
          <p:nvPr/>
        </p:nvSpPr>
        <p:spPr>
          <a:xfrm>
            <a:off x="1958242" y="4863711"/>
            <a:ext cx="17109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BRIDGE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82FA41-36EF-4EB6-B197-67E6F4344E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0259" y="1138793"/>
            <a:ext cx="3200400" cy="18794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A047A8-4C8F-4C45-A190-95B987C4B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0259" y="3043613"/>
            <a:ext cx="3200400" cy="1817269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98903CF-4837-4B1A-A09C-FFEB3D31D6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3539" y="1138793"/>
            <a:ext cx="3200400" cy="18313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9890581-C116-48C0-B301-1D61565E0A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3539" y="3031767"/>
            <a:ext cx="3200400" cy="1829115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AC5025-3FCD-49CF-9C4F-F5197D4768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6406" y="1138793"/>
            <a:ext cx="3200400" cy="1823740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6B91000-96CF-489B-94C5-2BF8E4E5B4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86406" y="3019827"/>
            <a:ext cx="3200400" cy="1841055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7192075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4</Words>
  <Application>Microsoft Office PowerPoint</Application>
  <PresentationFormat>Widescreen</PresentationFormat>
  <Paragraphs>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Ely Gallardo</dc:creator>
  <cp:lastModifiedBy>Ely Gallardo</cp:lastModifiedBy>
  <cp:revision>5</cp:revision>
  <dcterms:created xsi:type="dcterms:W3CDTF">2020-03-10T13:53:11Z</dcterms:created>
  <dcterms:modified xsi:type="dcterms:W3CDTF">2020-03-10T15:43:44Z</dcterms:modified>
</cp:coreProperties>
</file>

<file path=docProps/thumbnail.jpeg>
</file>